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4" r:id="rId8"/>
    <p:sldId id="26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57D0-430A-451D-B843-C0372717658F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548A-ABFF-4CAF-A395-B61B038FB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063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57D0-430A-451D-B843-C0372717658F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548A-ABFF-4CAF-A395-B61B038FB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229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57D0-430A-451D-B843-C0372717658F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548A-ABFF-4CAF-A395-B61B038FB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192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57D0-430A-451D-B843-C0372717658F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548A-ABFF-4CAF-A395-B61B038FB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450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57D0-430A-451D-B843-C0372717658F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548A-ABFF-4CAF-A395-B61B038FB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237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57D0-430A-451D-B843-C0372717658F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548A-ABFF-4CAF-A395-B61B038FB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080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57D0-430A-451D-B843-C0372717658F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548A-ABFF-4CAF-A395-B61B038FB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608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57D0-430A-451D-B843-C0372717658F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548A-ABFF-4CAF-A395-B61B038FB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44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57D0-430A-451D-B843-C0372717658F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548A-ABFF-4CAF-A395-B61B038FB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996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57D0-430A-451D-B843-C0372717658F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548A-ABFF-4CAF-A395-B61B038FB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453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57D0-430A-451D-B843-C0372717658F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548A-ABFF-4CAF-A395-B61B038FB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423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457D0-430A-451D-B843-C0372717658F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5548A-ABFF-4CAF-A395-B61B038FB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781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0852" y="3283673"/>
            <a:ext cx="10169237" cy="2387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 итогах проведения Третьего Всероссийского правового (юридического) диктанта в Ульяновской области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447" y="450814"/>
            <a:ext cx="2382046" cy="238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336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4" y="-5441"/>
            <a:ext cx="1274618" cy="127461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22220" y="154814"/>
            <a:ext cx="104047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Всего в Ульяновской области было опрошено 14974 человека.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Доминирующий возраст – моложе 23 лет.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8505" y="1263735"/>
            <a:ext cx="8553932" cy="52737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36657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4" y="-5441"/>
            <a:ext cx="1274618" cy="127461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22220" y="154814"/>
            <a:ext cx="104047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участников преобладает высшее или неполное среднее.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674" y="1229703"/>
            <a:ext cx="8395853" cy="55081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40500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" y="0"/>
            <a:ext cx="1343890" cy="134389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063" y="1942609"/>
            <a:ext cx="53894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Среди профессий преобладают учащиеся и работники образования, науки, культуры, здравоохранения, работники аппарата государственных учреждений.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1" y="111133"/>
            <a:ext cx="5679052" cy="66363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55106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4" y="-5441"/>
            <a:ext cx="1274618" cy="127461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09423" y="10401"/>
            <a:ext cx="104047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Доля верных ответов в Ульяновской области 52,4%, что на 5% ниже среднего показателя по России. Наиболее затруднения вызывают права потребителей, гражданское, жилищное, семейное и предпринимательское право.  В этих отраслях менее 50% верных ответов.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2254" y="1711708"/>
            <a:ext cx="7553661" cy="49137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7343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" y="0"/>
            <a:ext cx="1080655" cy="108065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4188" y="1634197"/>
            <a:ext cx="32547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участники с высшим юридическим образованием ответили верно на 74% вопросов, со средним специальным юридическим образованием только на 59%, что немного выше среднего значения по региону и стране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4193" y="222063"/>
            <a:ext cx="7909261" cy="64144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677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" y="0"/>
            <a:ext cx="1080655" cy="108065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44699" y="613141"/>
            <a:ext cx="54309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лучше разбираются в российском праве в Ульяновской области юристы, военнослужащие, работники правоохранительных органов, таможни, налоговой службы, работники аппарата государственного учреждения, служащие банка, страховой компании, работник образования, науки, культуры, здравоохранения и др. Юристы в Ульяновской области показали результаты лучше, чем в среднем по России. Высшее образование существенно влияет на рост правовой грамотности.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7421" y="231634"/>
            <a:ext cx="4112836" cy="63953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45164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" y="0"/>
            <a:ext cx="1080655" cy="10806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7638" y="2660072"/>
            <a:ext cx="105602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Вас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381750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1758</TotalTime>
  <Words>204</Words>
  <Application>Microsoft Office PowerPoint</Application>
  <PresentationFormat>Широкоэкранный</PresentationFormat>
  <Paragraphs>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Об итогах проведения Третьего Всероссийского правового (юридического) диктанта в Ульяновской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итогах проведения Третьего Всероссийского правового (юридического) диктанта в Ульяновской области</dc:title>
  <dc:creator>asus</dc:creator>
  <cp:lastModifiedBy>Гришина Екатерина Сергеевна</cp:lastModifiedBy>
  <cp:revision>7</cp:revision>
  <dcterms:created xsi:type="dcterms:W3CDTF">2019-12-24T05:01:34Z</dcterms:created>
  <dcterms:modified xsi:type="dcterms:W3CDTF">2019-12-25T10:54:00Z</dcterms:modified>
</cp:coreProperties>
</file>